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1pPr>
      <a:lvl2pPr indent="228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2pPr>
      <a:lvl3pPr indent="457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3pPr>
      <a:lvl4pPr indent="685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4pPr>
      <a:lvl5pPr indent="9144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5pPr>
      <a:lvl6pPr indent="11430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6pPr>
      <a:lvl7pPr indent="1371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7pPr>
      <a:lvl8pPr indent="1600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8pPr>
      <a:lvl9pPr indent="1828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>
              <a:defRPr sz="5800"/>
            </a:pP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3600"/>
            </a:p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Potter’s Hand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965200" y="1363860"/>
            <a:ext cx="11099800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 gently call me into your presence guiding me by your Holy Spirit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Teach me dear Lord to live all of my life through your eyes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I'm captured by your Holy calling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me apart, I know your drawing me to yourself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lead me Lord I pray</a:t>
            </a:r>
          </a:p>
        </p:txBody>
      </p:sp>
      <p:sp>
        <p:nvSpPr>
          <p:cNvPr id="69" name="Shape 69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Potter’s Hand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Take me, Mold me, use me, fill me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give my life to the Potter's hand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me, guide me, lead me, walk beside me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give my life to the Potter's hand</a:t>
            </a:r>
          </a:p>
        </p:txBody>
      </p:sp>
      <p:sp>
        <p:nvSpPr>
          <p:cNvPr id="73" name="Shape 73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Testify to Love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All the colors of the rainbow,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All the voices of the wind;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dream that reaches out,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That reaches out to find where love begins;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word of every story,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star in every sky,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corner of creation lives to testify</a:t>
            </a:r>
          </a:p>
        </p:txBody>
      </p:sp>
      <p:sp>
        <p:nvSpPr>
          <p:cNvPr id="37" name="Shape 37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Testify to Love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[Chorus:]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as long as I shall live,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testify to love.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I'll be a witness in the silences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When words are not enough.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 every breath I take,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give thanks to God above.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as long as I shall live,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testify to love.</a:t>
            </a:r>
          </a:p>
        </p:txBody>
      </p:sp>
      <p:sp>
        <p:nvSpPr>
          <p:cNvPr id="41" name="Shape 41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Testify to Love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From the mountains to the valleys,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From the rivers to the sea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(rivers to the seas);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hand that reaches out,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hand that reaches out to offer peace (give peace);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simple act of mercy,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step to kingdom come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(kingdom come);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All the hope in every heart will speak what love has done.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Testify to Love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[Chorus:]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as long as I shall live,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testify to love.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I'll be a witness in the silences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When words are not enough.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 every breath I take,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give thanks to God above.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as long as I shall live,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testify to love.</a:t>
            </a:r>
          </a:p>
        </p:txBody>
      </p:sp>
      <p:sp>
        <p:nvSpPr>
          <p:cNvPr id="49" name="Shape 49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Testify to Love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[Bridge]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Colors of the rainbow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Voices of the wind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Dream that reaches out where love begins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Word of every story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Star in every sky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Corner of creation testify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Mountains to the valleys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Rivers to the sea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Hand that reaches out to offer peace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Simple act of mercy 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Step to kingdom come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Every heart will speak 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 what love has done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Colors of the rainbow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Voices of the wind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Dream that reaches out where love begins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Word of every story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Star in every sky</a:t>
            </a:r>
            <a:endParaRPr b="1" sz="257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283463" indent="0" algn="ctr" defTabSz="28346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57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Corner of creation testify</a:t>
            </a:r>
          </a:p>
        </p:txBody>
      </p:sp>
      <p:sp>
        <p:nvSpPr>
          <p:cNvPr id="53" name="Shape 53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Testify to Love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xfrm>
            <a:off x="581951" y="1363860"/>
            <a:ext cx="11483049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[Chorus 2x]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as long as I shall live,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testify to love.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I'll be a witness in the silences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When words are not enough.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 every breath I take,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give thanks to God above.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as long as I shall live,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testify to love.</a:t>
            </a:r>
          </a:p>
        </p:txBody>
      </p:sp>
      <p:sp>
        <p:nvSpPr>
          <p:cNvPr id="57" name="Shape 57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Potter’s Hand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xfrm>
            <a:off x="965200" y="1363860"/>
            <a:ext cx="11099800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Beautiful Lord, Wonderful Saviour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know for sure, all of my days are held in your hands, crafted 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into your perfect plan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 gently call me into your presence guiding me by Your Holy Spirit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Teach me dear Lord to live all of my life through Your eyes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I'm captured by Your holy calling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me apart, I know you're drawing me to yourself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Lead me Lord I pray</a:t>
            </a:r>
          </a:p>
        </p:txBody>
      </p:sp>
      <p:sp>
        <p:nvSpPr>
          <p:cNvPr id="61" name="Shape 61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The Potter’s Hand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565877" y="1363860"/>
            <a:ext cx="11499123" cy="7726529"/>
          </a:xfrm>
          <a:prstGeom prst="rect">
            <a:avLst/>
          </a:prstGeom>
        </p:spPr>
        <p:txBody>
          <a:bodyPr/>
          <a:lstStyle/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Take me, Mold me, use me, fill me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give my life to the Potter's hand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Call me, guide me, lead me, walk beside me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41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give my life to the Potter's hand</a:t>
            </a: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marR="457200" indent="0" algn="ctr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b="1" sz="415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